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75" r:id="rId7"/>
    <p:sldId id="276" r:id="rId8"/>
    <p:sldId id="278" r:id="rId9"/>
    <p:sldId id="27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5811E-A9A8-4198-8488-86B11DB6A6BF}" v="12" dt="2020-01-07T07:58:54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7-1-2020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7-1-2020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2y12s7FHxA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ano.nl/trends-in-events-2018/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950"/>
            <a:ext cx="12192000" cy="78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75009" y="1648497"/>
            <a:ext cx="9659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Presentatie Virtual </a:t>
            </a:r>
            <a:r>
              <a:rPr lang="nl-NL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Reality</a:t>
            </a:r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nl-NL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Augmented</a:t>
            </a:r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3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Reality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2211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Virtuele wat? </a:t>
            </a:r>
            <a:r>
              <a:rPr lang="nl-NL" dirty="0" err="1"/>
              <a:t>Augmented</a:t>
            </a:r>
            <a:r>
              <a:rPr lang="nl-NL" dirty="0"/>
              <a:t> wat?</a:t>
            </a:r>
          </a:p>
        </p:txBody>
      </p:sp>
      <p:pic>
        <p:nvPicPr>
          <p:cNvPr id="5" name="Understanding Virtual Reality and Augmented Realit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6538" y="1196975"/>
            <a:ext cx="8763000" cy="4929188"/>
          </a:xfrm>
        </p:spPr>
      </p:pic>
    </p:spTree>
    <p:extLst>
      <p:ext uri="{BB962C8B-B14F-4D97-AF65-F5344CB8AC3E}">
        <p14:creationId xmlns:p14="http://schemas.microsoft.com/office/powerpoint/2010/main" val="22029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waarom past dit dan bij Vrije Tijd?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C79A805-8C51-4EBC-B2A5-BD4D5964AEFC}"/>
              </a:ext>
            </a:extLst>
          </p:cNvPr>
          <p:cNvSpPr/>
          <p:nvPr/>
        </p:nvSpPr>
        <p:spPr>
          <a:xfrm>
            <a:off x="4543139" y="3244334"/>
            <a:ext cx="3105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https://youtu.be/A2y12s7FHxA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432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2E189-A5B7-452D-A6B4-5D97DDDB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Wat extra bronnen met betrekking tot Vrijetijd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22DC54-590D-4E27-868F-C85092CBF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980727"/>
            <a:ext cx="6381869" cy="38298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endParaRPr lang="nl-NL" dirty="0">
              <a:hlinkClick r:id="rId2"/>
            </a:endParaRPr>
          </a:p>
          <a:p>
            <a:pPr marL="0" indent="0">
              <a:buNone/>
            </a:pPr>
            <a:r>
              <a:rPr lang="nl-NL" sz="1600" dirty="0">
                <a:hlinkClick r:id="rId2"/>
              </a:rPr>
              <a:t>https://bano.nl/trends-in-events-2018/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/>
              <a:t>Virtuele locatie</a:t>
            </a:r>
          </a:p>
          <a:p>
            <a:pPr>
              <a:buFont typeface="+mj-lt"/>
              <a:buAutoNum type="arabicPeriod"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/>
              <a:t>Virtuele aanwezigheid (op evenementen)</a:t>
            </a:r>
          </a:p>
          <a:p>
            <a:pPr>
              <a:buFont typeface="+mj-lt"/>
              <a:buAutoNum type="arabicPeriod"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 err="1"/>
              <a:t>Augmented</a:t>
            </a:r>
            <a:r>
              <a:rPr lang="nl-NL" dirty="0"/>
              <a:t> ervaring (mixed </a:t>
            </a:r>
            <a:r>
              <a:rPr lang="nl-NL" dirty="0" err="1"/>
              <a:t>reality</a:t>
            </a:r>
            <a:r>
              <a:rPr lang="nl-NL" dirty="0"/>
              <a:t>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729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kan ik dit gebruiken?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 je organiseert Pinkpop</a:t>
            </a:r>
          </a:p>
          <a:p>
            <a:r>
              <a:rPr lang="nl-NL" dirty="0"/>
              <a:t>Al jaren lang hetzelfde concept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Wat zou jij verzinnen voor:</a:t>
            </a:r>
          </a:p>
          <a:p>
            <a:pPr marL="0" indent="0">
              <a:buNone/>
            </a:pPr>
            <a:r>
              <a:rPr lang="nl-NL" dirty="0"/>
              <a:t>VR-activiteit?</a:t>
            </a:r>
          </a:p>
          <a:p>
            <a:pPr marL="0" indent="0">
              <a:buNone/>
            </a:pPr>
            <a:r>
              <a:rPr lang="nl-NL" dirty="0"/>
              <a:t>AR-activiteit</a:t>
            </a:r>
          </a:p>
        </p:txBody>
      </p:sp>
    </p:spTree>
    <p:extLst>
      <p:ext uri="{BB962C8B-B14F-4D97-AF65-F5344CB8AC3E}">
        <p14:creationId xmlns:p14="http://schemas.microsoft.com/office/powerpoint/2010/main" val="26598158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A8EA9E-A4AC-4B75-A1C0-AA05B2203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8BB127-15CD-4517-BEFB-F67A04DC5518}">
  <ds:schemaRefs>
    <ds:schemaRef ds:uri="http://purl.org/dc/terms/"/>
    <ds:schemaRef ds:uri="http://www.w3.org/XML/1998/namespace"/>
    <ds:schemaRef ds:uri="34354c1b-6b8c-435b-ad50-990538c19557"/>
    <ds:schemaRef ds:uri="http://schemas.microsoft.com/office/2006/metadata/properties"/>
    <ds:schemaRef ds:uri="http://schemas.microsoft.com/office/2006/documentManagement/types"/>
    <ds:schemaRef ds:uri="47a28104-336f-447d-946e-e305ac2bcd47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09563DB-12F0-4D46-B9E8-EC0247F20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82</Words>
  <Application>Microsoft Office PowerPoint</Application>
  <PresentationFormat>Breedbeeld</PresentationFormat>
  <Paragraphs>27</Paragraphs>
  <Slides>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1_Kantoorthema</vt:lpstr>
      <vt:lpstr>PowerPoint-presentatie</vt:lpstr>
      <vt:lpstr>Virtuele wat? Augmented wat?</vt:lpstr>
      <vt:lpstr>Maar waarom past dit dan bij Vrije Tijd?</vt:lpstr>
      <vt:lpstr> Wat extra bronnen met betrekking tot Vrijetijd</vt:lpstr>
      <vt:lpstr>Hoe kan ik dit gebruiken?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Machiel Huizer</cp:lastModifiedBy>
  <cp:revision>24</cp:revision>
  <dcterms:created xsi:type="dcterms:W3CDTF">2015-07-08T13:48:52Z</dcterms:created>
  <dcterms:modified xsi:type="dcterms:W3CDTF">2020-01-07T08:06:26Z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